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73" r:id="rId5"/>
    <p:sldId id="290" r:id="rId6"/>
    <p:sldId id="289" r:id="rId7"/>
    <p:sldId id="292" r:id="rId8"/>
    <p:sldId id="301" r:id="rId9"/>
    <p:sldId id="291" r:id="rId10"/>
    <p:sldId id="293" r:id="rId11"/>
    <p:sldId id="297" r:id="rId12"/>
    <p:sldId id="295" r:id="rId13"/>
    <p:sldId id="294" r:id="rId14"/>
    <p:sldId id="296" r:id="rId15"/>
    <p:sldId id="306" r:id="rId16"/>
    <p:sldId id="298" r:id="rId17"/>
    <p:sldId id="302" r:id="rId18"/>
    <p:sldId id="303" r:id="rId19"/>
    <p:sldId id="304" r:id="rId20"/>
    <p:sldId id="305" r:id="rId21"/>
    <p:sldId id="307" r:id="rId22"/>
    <p:sldId id="300" r:id="rId23"/>
    <p:sldId id="29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19" autoAdjust="0"/>
  </p:normalViewPr>
  <p:slideViewPr>
    <p:cSldViewPr snapToGrid="0">
      <p:cViewPr varScale="1">
        <p:scale>
          <a:sx n="161" d="100"/>
          <a:sy n="161" d="100"/>
        </p:scale>
        <p:origin x="15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2022-08-15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58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2022-08-15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0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2022-08-15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224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2022-08-15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84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2022-08-15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556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2022-08-15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461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2022-08-15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599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2022-08-15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98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2022-08-15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051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2022-08-15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082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2D4960A-896E-4F6B-BF65-B4662AC9D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684944A-8803-462C-84C5-4576C56A7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457199"/>
            <a:ext cx="3618827" cy="48224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2723" y="850791"/>
            <a:ext cx="3202016" cy="4198288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Pokémon dv calculations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7F3B49-8C20-42F5-831D-59306D05F6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367338"/>
            <a:ext cx="3618828" cy="989513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72723" y="5545331"/>
            <a:ext cx="3202016" cy="649222"/>
          </a:xfrm>
          <a:noFill/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FFFFFF">
                    <a:alpha val="75000"/>
                  </a:srgbClr>
                </a:solidFill>
              </a:rPr>
              <a:t>Matt Ecker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B6C34259-63F1-49CF-BDA9-326901220D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03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3C60E-D411-4365-8008-4081E431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</a:t>
            </a:r>
            <a:r>
              <a:rPr lang="en-US" dirty="0" err="1"/>
              <a:t>getdvs</a:t>
            </a:r>
            <a:r>
              <a:rPr lang="en-US" dirty="0"/>
              <a:t> need a list of </a:t>
            </a:r>
            <a:r>
              <a:rPr lang="en-US" dirty="0" err="1"/>
              <a:t>statset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43D73-8CC4-4B81-AD2E-CDED7B100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2058989"/>
          </a:xfrm>
        </p:spPr>
        <p:txBody>
          <a:bodyPr/>
          <a:lstStyle/>
          <a:p>
            <a:r>
              <a:rPr lang="en-US" dirty="0"/>
              <a:t>Calculating DVs for a Pokémon with one level of data can be inaccurate</a:t>
            </a:r>
          </a:p>
          <a:p>
            <a:r>
              <a:rPr lang="en-US" dirty="0"/>
              <a:t>Using multiple levels of data allows us to intersect them and increase accuracy, something that most DV calculators do not allow you to do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DC3D211-43FE-4623-949A-84D60E60FF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 flipH="1">
            <a:off x="2292116" y="4337608"/>
            <a:ext cx="2570830" cy="2122722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5BD1E4-3AD8-4534-BE03-5A06B696C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553" y="1929358"/>
            <a:ext cx="3878916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E618-C6C6-433A-A3E7-87A8E4EE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getdvs</a:t>
            </a:r>
            <a:r>
              <a:rPr lang="en-US" dirty="0"/>
              <a:t> as the very best like no one ever was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850306-EA6D-434F-8C0E-33BD3B29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28496" y="1887948"/>
            <a:ext cx="1702315" cy="14190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D006C-602F-4452-9B2F-A14DA1EC2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26644" y="3550987"/>
            <a:ext cx="1690917" cy="1419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ABF6D-7AE8-4739-B88B-1D5EBFBD0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22288" y="5214025"/>
            <a:ext cx="1689064" cy="1419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7A9985-E3FC-4EFF-9533-C9202E31C1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263" y="2559025"/>
            <a:ext cx="1247150" cy="3467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E91E4D-E115-4FA7-8259-52243550030B}"/>
              </a:ext>
            </a:extLst>
          </p:cNvPr>
          <p:cNvSpPr txBox="1"/>
          <p:nvPr/>
        </p:nvSpPr>
        <p:spPr>
          <a:xfrm>
            <a:off x="7771760" y="2412815"/>
            <a:ext cx="102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FD1991-C8B3-481E-9E01-306D282037E2}"/>
              </a:ext>
            </a:extLst>
          </p:cNvPr>
          <p:cNvSpPr txBox="1"/>
          <p:nvPr/>
        </p:nvSpPr>
        <p:spPr>
          <a:xfrm>
            <a:off x="7771760" y="3836992"/>
            <a:ext cx="102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&amp; 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DA0B5-9174-4093-BAC6-95469B89A007}"/>
              </a:ext>
            </a:extLst>
          </p:cNvPr>
          <p:cNvSpPr txBox="1"/>
          <p:nvPr/>
        </p:nvSpPr>
        <p:spPr>
          <a:xfrm>
            <a:off x="7771761" y="5554225"/>
            <a:ext cx="1021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5, 6, &amp; 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1AEFD1-96BD-4905-9910-280E93660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6538" y="1890511"/>
            <a:ext cx="1375930" cy="14167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E16546-0FE0-4801-BB89-DF7E601BC8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538" y="5214682"/>
            <a:ext cx="1324739" cy="14184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F2948C-DFB0-40C6-A056-1B697A0590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6537" y="3553550"/>
            <a:ext cx="1389019" cy="141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06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14F83D-3AAE-4973-BFB5-395927FBE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027F88-7DC7-4D2E-A2A1-AEE125084DEA}"/>
              </a:ext>
            </a:extLst>
          </p:cNvPr>
          <p:cNvSpPr/>
          <p:nvPr/>
        </p:nvSpPr>
        <p:spPr>
          <a:xfrm>
            <a:off x="5293903" y="247885"/>
            <a:ext cx="51667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259049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94440-6E10-4684-8E81-D160F406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discovered where I can use é, and where I cannot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AE4FE-A043-467F-BD90-7070888F61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08754-F4EC-4CA3-A9C7-E1707F01DD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Solution name</a:t>
            </a:r>
          </a:p>
          <a:p>
            <a:r>
              <a:rPr lang="en-US" dirty="0"/>
              <a:t>Project name</a:t>
            </a:r>
          </a:p>
          <a:p>
            <a:r>
              <a:rPr lang="en-US" dirty="0"/>
              <a:t>Class name</a:t>
            </a:r>
          </a:p>
          <a:p>
            <a:r>
              <a:rPr lang="en-US" dirty="0"/>
              <a:t>Object name</a:t>
            </a:r>
          </a:p>
          <a:p>
            <a:r>
              <a:rPr lang="en-US" dirty="0"/>
              <a:t>Swagger title</a:t>
            </a:r>
          </a:p>
          <a:p>
            <a:r>
              <a:rPr lang="en-US" dirty="0"/>
              <a:t>Endpoint URI</a:t>
            </a:r>
          </a:p>
          <a:p>
            <a:r>
              <a:rPr lang="en-US" dirty="0"/>
              <a:t>Database column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1FF02E-A222-4812-B3A4-62DD662C4A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 cannot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DB7BD7-BD6D-4FF6-AAD0-1CE82B3C560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Database name (</a:t>
            </a:r>
            <a:r>
              <a:rPr lang="en-US" dirty="0" err="1"/>
              <a:t>DbContext</a:t>
            </a:r>
            <a:r>
              <a:rPr lang="en-US" dirty="0"/>
              <a:t> fails to read)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141FE3-891E-4E76-B654-D51AFCCD9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2475"/>
            <a:ext cx="4863224" cy="27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DF51-0B4B-4ED2-B0F6-C27011F6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learned the importance of not using other people’s work as a measure of correctness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52B34-D14B-4132-B959-F9E5A965B6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stat point values are 0-63</a:t>
            </a:r>
          </a:p>
          <a:p>
            <a:r>
              <a:rPr lang="en-US" dirty="0"/>
              <a:t>I was running my calculations twice, once with 0 and once with 63, to find the range for a single DV</a:t>
            </a:r>
          </a:p>
          <a:p>
            <a:r>
              <a:rPr lang="en-US" dirty="0"/>
              <a:t>In excessively rare circumstances, the min stat point calculation could be 15, and the max would be below 0, so it only saves 15 (did not know this was possible)</a:t>
            </a:r>
          </a:p>
          <a:p>
            <a:r>
              <a:rPr lang="en-US" dirty="0"/>
              <a:t>Every single DV calculator I can find either has this bug or requires you to know the stat point/exp value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05366-B6D4-404A-9341-29863D725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571" y="1325831"/>
            <a:ext cx="2674852" cy="33988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832A01-9AAE-4B4D-9E3C-90F70A7CA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17" y="6128342"/>
            <a:ext cx="7931998" cy="5923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902CA0-610D-4EBD-A0BF-6D1379CB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754" y="4991938"/>
            <a:ext cx="4972591" cy="958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24426-4EEF-48F3-95E2-8464CDA75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0999" y="1262565"/>
            <a:ext cx="2207346" cy="355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7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5AB0-23D7-4641-9EA1-2CAB14394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one in a million </a:t>
            </a:r>
            <a:r>
              <a:rPr lang="en-US" dirty="0" err="1"/>
              <a:t>pikachu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EC796-65DE-453E-9AC3-45F56E623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079247" y="1970400"/>
            <a:ext cx="4620909" cy="3115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49AFC1-F39B-4FB7-A35A-05F974C81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177025" y="804648"/>
            <a:ext cx="4362076" cy="30160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DB60BE-F49A-4D11-83C0-5C5441F0A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039289" y="4057521"/>
            <a:ext cx="4362074" cy="274417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B4E5422-3803-48AF-88B7-D6DC8BEA146B}"/>
              </a:ext>
            </a:extLst>
          </p:cNvPr>
          <p:cNvSpPr txBox="1">
            <a:spLocks/>
          </p:cNvSpPr>
          <p:nvPr/>
        </p:nvSpPr>
        <p:spPr>
          <a:xfrm>
            <a:off x="581193" y="5337819"/>
            <a:ext cx="5194767" cy="1347989"/>
          </a:xfrm>
          <a:prstGeom prst="rect">
            <a:avLst/>
          </a:prstGeom>
        </p:spPr>
        <p:txBody>
          <a:bodyPr/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any IV was off by 1, it would have changed the HP IV and this bug would not have been exposed</a:t>
            </a:r>
          </a:p>
          <a:p>
            <a:r>
              <a:rPr lang="en-US" dirty="0"/>
              <a:t>This Pikachu is 1 in 65,536 (not a million I know)</a:t>
            </a:r>
          </a:p>
        </p:txBody>
      </p:sp>
    </p:spTree>
    <p:extLst>
      <p:ext uri="{BB962C8B-B14F-4D97-AF65-F5344CB8AC3E}">
        <p14:creationId xmlns:p14="http://schemas.microsoft.com/office/powerpoint/2010/main" val="296151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3A197-42AE-4D49-B840-09CBE5B86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am I the only one to solve this issue?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0BF82-200A-49F5-95C9-D79A4A569A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Most DV calculators are lazy, and do not even try to factor in possible stat point values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It is improbable to have a high stat point at level 5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 stole the secret formula from Pokémon Center Mega Tokyo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568489-9358-4116-BCBB-2BD9085A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903" y="2066307"/>
            <a:ext cx="5628904" cy="422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5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26A0-9224-494C-AE5D-CC9C5EA39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close to max can we get at level 5?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ACED2-CDAD-47C5-870C-2369A9FC0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883619"/>
            <a:ext cx="5194767" cy="4404366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Catch a Pikachu at level 5</a:t>
            </a:r>
          </a:p>
          <a:p>
            <a:r>
              <a:rPr lang="en-US" dirty="0"/>
              <a:t>Repeat until you find one that has the same DVs as mine</a:t>
            </a:r>
          </a:p>
          <a:p>
            <a:pPr lvl="1"/>
            <a:r>
              <a:rPr lang="en-US" dirty="0"/>
              <a:t>90% chance of success after 150,901 attempts</a:t>
            </a:r>
          </a:p>
          <a:p>
            <a:r>
              <a:rPr lang="en-US" dirty="0"/>
              <a:t>Purchase ten Protein (extremely expensive) and use them on Pikachu</a:t>
            </a:r>
          </a:p>
          <a:p>
            <a:r>
              <a:rPr lang="en-US" dirty="0"/>
              <a:t>Collect 50 Pokémon</a:t>
            </a:r>
          </a:p>
          <a:p>
            <a:r>
              <a:rPr lang="en-US" dirty="0"/>
              <a:t>Travel to Route 15 and speak to the Aid to receive Exp. All</a:t>
            </a:r>
          </a:p>
          <a:p>
            <a:r>
              <a:rPr lang="en-US" dirty="0"/>
              <a:t>Using a more powerful Pokémon and a full party of six, run around on Route 1 and defeat 30 level 2 </a:t>
            </a:r>
            <a:r>
              <a:rPr lang="en-US" dirty="0" err="1"/>
              <a:t>Rattata’s</a:t>
            </a:r>
            <a:endParaRPr lang="en-US" dirty="0"/>
          </a:p>
          <a:p>
            <a:pPr lvl="1"/>
            <a:r>
              <a:rPr lang="en-US" dirty="0"/>
              <a:t>may need to start with Pikachu then swap out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3ECF1-B0AC-4A8F-A387-87A912995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6042" y="1456617"/>
            <a:ext cx="5194769" cy="4255924"/>
          </a:xfrm>
        </p:spPr>
        <p:txBody>
          <a:bodyPr anchor="t"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Exp. All will give Pikachu 3 exp and 56 Attack stat exp per </a:t>
            </a:r>
            <a:r>
              <a:rPr lang="en-US" dirty="0" err="1"/>
              <a:t>Rattata</a:t>
            </a:r>
            <a:endParaRPr lang="en-US" dirty="0"/>
          </a:p>
          <a:p>
            <a:r>
              <a:rPr lang="en-US" dirty="0"/>
              <a:t>Pikachu will end up at 27,280 stat exp, which is a stat point of 41</a:t>
            </a:r>
          </a:p>
          <a:p>
            <a:r>
              <a:rPr lang="en-US" dirty="0"/>
              <a:t>Pikachu’s attack value will be 14</a:t>
            </a:r>
          </a:p>
          <a:p>
            <a:r>
              <a:rPr lang="en-US" dirty="0"/>
              <a:t>Pikachu is so juiced he breaks other DV calculators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FEC21B-BC2E-436C-ABDB-51E44A39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4718" y="4085802"/>
            <a:ext cx="3728443" cy="1655898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BCB8E11-B2B1-4E9B-8F27-CCD3C71101FA}"/>
              </a:ext>
            </a:extLst>
          </p:cNvPr>
          <p:cNvSpPr txBox="1">
            <a:spLocks/>
          </p:cNvSpPr>
          <p:nvPr/>
        </p:nvSpPr>
        <p:spPr>
          <a:xfrm>
            <a:off x="6416042" y="5913822"/>
            <a:ext cx="4818015" cy="13426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possible to juice him even further using the </a:t>
            </a:r>
            <a:r>
              <a:rPr lang="en-US" dirty="0" err="1"/>
              <a:t>Pokérus</a:t>
            </a:r>
            <a:r>
              <a:rPr lang="en-US" dirty="0"/>
              <a:t> virus, but the chance of contraction is 3 in 65,536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06F106-05A6-4709-A5BD-FBFA0BA41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569" y="4085802"/>
            <a:ext cx="1655898" cy="165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EFE46-1E86-4AA8-9C61-DDED496EC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ignored the advice of </a:t>
            </a:r>
            <a:r>
              <a:rPr lang="en-US" dirty="0" err="1"/>
              <a:t>linus</a:t>
            </a:r>
            <a:r>
              <a:rPr lang="en-US" dirty="0"/>
              <a:t> </a:t>
            </a:r>
            <a:r>
              <a:rPr lang="en-US" dirty="0" err="1"/>
              <a:t>torvalds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6403C-8E08-4C63-A646-014822B8BBA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 can’t find it anymore, but Linus Torvalds once said that if you’re using more than three parameters for a method, you’re doing it wrong</a:t>
            </a:r>
          </a:p>
          <a:p>
            <a:r>
              <a:rPr lang="en-US" dirty="0"/>
              <a:t>Early on in development of Pokémon DV API, I thought that I could reduce the number of methods I needed by accepting more parameters</a:t>
            </a:r>
          </a:p>
          <a:p>
            <a:r>
              <a:rPr lang="en-US" dirty="0"/>
              <a:t>This resulted in giant methods with half a dozen code paths, making what should have been straightforward overly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E53F1F-3484-435C-BC0A-DDF4F883B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726" y="2286000"/>
            <a:ext cx="4686795" cy="35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8F81-F447-4E08-B578-02F9025D9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Plans for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F90E-67C2-4778-8C18-BED6153F9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4756766" cy="3634486"/>
          </a:xfrm>
        </p:spPr>
        <p:txBody>
          <a:bodyPr/>
          <a:lstStyle/>
          <a:p>
            <a:r>
              <a:rPr lang="en-US" dirty="0"/>
              <a:t>Expand to cover Gen II Pokémon</a:t>
            </a:r>
          </a:p>
          <a:p>
            <a:r>
              <a:rPr lang="en-US" dirty="0"/>
              <a:t>Allow multi-species input with data pre- and post-evolution</a:t>
            </a:r>
          </a:p>
          <a:p>
            <a:r>
              <a:rPr lang="en-US" dirty="0"/>
              <a:t>Unit tests</a:t>
            </a:r>
          </a:p>
          <a:p>
            <a:r>
              <a:rPr lang="en-US" dirty="0"/>
              <a:t>In-memory database</a:t>
            </a:r>
          </a:p>
          <a:p>
            <a:r>
              <a:rPr lang="en-US" dirty="0"/>
              <a:t>Convert repeated mathematical operations into calculus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138A30-E8A2-4E2B-BCF3-D69DE7CE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3824" y="1525977"/>
            <a:ext cx="3193499" cy="47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3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68DC5A-8017-4C9B-B544-D6D55275B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308" y="2607375"/>
            <a:ext cx="2854283" cy="2854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22476D-6333-45ED-BA0C-4491D2639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BDBAD-9E7B-46F3-97BE-D015DC383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190216" cy="3634486"/>
          </a:xfrm>
        </p:spPr>
        <p:txBody>
          <a:bodyPr/>
          <a:lstStyle/>
          <a:p>
            <a:r>
              <a:rPr lang="en-US" dirty="0"/>
              <a:t>Gain a better understanding of API design and development</a:t>
            </a:r>
          </a:p>
          <a:p>
            <a:r>
              <a:rPr lang="en-US" dirty="0"/>
              <a:t>Study APIs conceptually</a:t>
            </a:r>
          </a:p>
          <a:p>
            <a:r>
              <a:rPr lang="en-US" dirty="0"/>
              <a:t>Build an API that can calculate Diversification Values for the first generation of Pokémon games (Red, Blue, Green, and Yellow)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244888-D972-40C9-9175-8DD0525B6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593" y="2451079"/>
            <a:ext cx="47625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4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12738B-F7B0-4BFA-8C8F-C42BEC12F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"/>
            <a:ext cx="12192000" cy="99871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7106CC-F588-4AB3-8BE1-BBD62879A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550" y="316242"/>
            <a:ext cx="415290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3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ADF4-9E76-4545-BD89-C76B8797F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Diversification Values?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7786A-24B5-4AF6-B2AF-EA8838EF7B3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If you have heard of IVs, DVs are like that but for Gen I &amp; II</a:t>
            </a:r>
          </a:p>
          <a:p>
            <a:r>
              <a:rPr lang="en-US" dirty="0"/>
              <a:t>DVs are hidden stats that Pokémon are “born” with</a:t>
            </a:r>
          </a:p>
          <a:p>
            <a:r>
              <a:rPr lang="en-US" dirty="0"/>
              <a:t>These hidden stats are used to calculate what we can see (HP, Attack, Defense, etc.)</a:t>
            </a:r>
          </a:p>
          <a:p>
            <a:r>
              <a:rPr lang="en-US" dirty="0"/>
              <a:t>In order to find them, we must perform these calculations in reverse, which can be inaccurate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379987-9155-4388-9084-113A708573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0A9402-D873-4225-B250-4B93B6732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71744" y="2136748"/>
            <a:ext cx="4467683" cy="37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6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A74A-E073-4EC3-965C-DD566C9B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find diversification values?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BF985-0B9C-4168-9219-DA876C224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 how stats are calculated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1F65C-315C-4F5C-A920-35D2FBA3B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6941824" cy="3694442"/>
          </a:xfrm>
        </p:spPr>
        <p:txBody>
          <a:bodyPr>
            <a:normAutofit/>
          </a:bodyPr>
          <a:lstStyle/>
          <a:p>
            <a:r>
              <a:rPr lang="en-US" dirty="0"/>
              <a:t>STAT = int(((</a:t>
            </a:r>
            <a:r>
              <a:rPr lang="en-US" dirty="0" err="1"/>
              <a:t>BaseStat</a:t>
            </a:r>
            <a:r>
              <a:rPr lang="en-US" dirty="0"/>
              <a:t> + DV)*2+StatPoint) * Level/100)+E</a:t>
            </a:r>
          </a:p>
          <a:p>
            <a:r>
              <a:rPr lang="en-US" dirty="0"/>
              <a:t>where E = Level + 10 for HP (E = 5 for any other stat)</a:t>
            </a:r>
          </a:p>
          <a:p>
            <a:r>
              <a:rPr lang="en-US" dirty="0" err="1"/>
              <a:t>StatPoint</a:t>
            </a:r>
            <a:r>
              <a:rPr lang="en-US" dirty="0"/>
              <a:t> = int((SQRT(StatExp-1)+1)/4)</a:t>
            </a:r>
          </a:p>
          <a:p>
            <a:r>
              <a:rPr lang="en-US" dirty="0" err="1"/>
              <a:t>StatExp</a:t>
            </a:r>
            <a:r>
              <a:rPr lang="en-US" dirty="0"/>
              <a:t> could be its own slide (EVs in later games), essentially there is one for each stat, it starts at 0, and can reach 65,535 (2^16 – 1)</a:t>
            </a:r>
          </a:p>
          <a:p>
            <a:r>
              <a:rPr lang="en-US" dirty="0"/>
              <a:t>Final equation: STAT = int(((</a:t>
            </a:r>
            <a:r>
              <a:rPr lang="en-US" dirty="0" err="1"/>
              <a:t>BaseStat</a:t>
            </a:r>
            <a:r>
              <a:rPr lang="en-US" dirty="0"/>
              <a:t> + DV)*2+int((SQRT(StatExp-1)+1)/4)) * Level/100) + (hp ? Level + 10 : 5)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FD56F-09E6-4E66-816B-75A074F71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23957" y="2250892"/>
            <a:ext cx="3986851" cy="553373"/>
          </a:xfrm>
        </p:spPr>
        <p:txBody>
          <a:bodyPr/>
          <a:lstStyle/>
          <a:p>
            <a:r>
              <a:rPr lang="en-US" dirty="0"/>
              <a:t>To Summarize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E2CFB4-967E-4A25-AF15-7408C8DA87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23958" y="2926052"/>
            <a:ext cx="3986850" cy="2934999"/>
          </a:xfrm>
        </p:spPr>
        <p:txBody>
          <a:bodyPr/>
          <a:lstStyle/>
          <a:p>
            <a:r>
              <a:rPr lang="en-US" dirty="0"/>
              <a:t>Every Pokémon has a hidden “base” for each stat</a:t>
            </a:r>
          </a:p>
          <a:p>
            <a:r>
              <a:rPr lang="en-US" dirty="0"/>
              <a:t>We can see the “value” of the stat</a:t>
            </a:r>
          </a:p>
          <a:p>
            <a:r>
              <a:rPr lang="en-US" dirty="0"/>
              <a:t>Using the species (Squirtle), level, base, and value, we can calculate a range for the DV of a Pokémon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04E5A1-8852-4FB8-9CBF-7D5F2E53A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7153"/>
            <a:ext cx="7421991" cy="5581337"/>
          </a:xfrm>
          <a:prstGeom prst="rect">
            <a:avLst/>
          </a:prstGeom>
          <a:scene3d>
            <a:camera prst="orthographicFront"/>
            <a:lightRig rig="threePt" dir="t"/>
          </a:scene3d>
          <a:sp3d prstMaterial="translucentPowder"/>
        </p:spPr>
      </p:pic>
    </p:spTree>
    <p:extLst>
      <p:ext uri="{BB962C8B-B14F-4D97-AF65-F5344CB8AC3E}">
        <p14:creationId xmlns:p14="http://schemas.microsoft.com/office/powerpoint/2010/main" val="273071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 build="p"/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9A74A-E073-4EC3-965C-DD566C9B6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find diversification values?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BF985-0B9C-4168-9219-DA876C224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possible DVs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1F65C-315C-4F5C-A920-35D2FBA3B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4044245" cy="3694442"/>
          </a:xfrm>
        </p:spPr>
        <p:txBody>
          <a:bodyPr/>
          <a:lstStyle/>
          <a:p>
            <a:r>
              <a:rPr lang="en-US" dirty="0"/>
              <a:t>DVs can be anywhere from 0-15 and do not change</a:t>
            </a:r>
          </a:p>
          <a:p>
            <a:r>
              <a:rPr lang="en-US" dirty="0"/>
              <a:t>Insert everything we know, and the possible values of what we don’t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5F5B7-4048-4852-8BD9-3590DBF04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121" y="2474243"/>
            <a:ext cx="6611807" cy="315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4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533FA-B1A6-4776-9521-C663D9F4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find the hp dv?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8D2EB-2629-40EF-BC73-DDF497FFC3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4204563" cy="3633047"/>
          </a:xfrm>
        </p:spPr>
        <p:txBody>
          <a:bodyPr/>
          <a:lstStyle/>
          <a:p>
            <a:r>
              <a:rPr lang="en-US" dirty="0"/>
              <a:t>Only the DVs for Attack, Defense, Special, and Speed are stored</a:t>
            </a:r>
          </a:p>
          <a:p>
            <a:r>
              <a:rPr lang="en-US" dirty="0"/>
              <a:t>The last bit of each of these is used to determine the HP DV</a:t>
            </a:r>
          </a:p>
          <a:p>
            <a:r>
              <a:rPr lang="en-US" dirty="0"/>
              <a:t>An odd Attack DV adds 8, Defense adds 4, Speed adds 2, and Special adds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F30CC0-C9DC-4E96-8C8E-B4AE5446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35" y="2763299"/>
            <a:ext cx="7069515" cy="266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6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D338-344F-4DF1-8A34-D4FDD68C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did I actually build an API?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2D540-1DFC-4F68-A0FF-B824B43DB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5837420" cy="3634486"/>
          </a:xfrm>
        </p:spPr>
        <p:txBody>
          <a:bodyPr/>
          <a:lstStyle/>
          <a:p>
            <a:r>
              <a:rPr lang="en-US" dirty="0"/>
              <a:t>After I knew what data was needed, I designed the API</a:t>
            </a:r>
          </a:p>
          <a:p>
            <a:r>
              <a:rPr lang="en-US" dirty="0" err="1"/>
              <a:t>GetBaseStats</a:t>
            </a:r>
            <a:r>
              <a:rPr lang="en-US" dirty="0"/>
              <a:t> will do what it sounds like; each species of Pokémon has a different base stat for each stat used in DV calculation, which I have stored in a database</a:t>
            </a:r>
          </a:p>
          <a:p>
            <a:r>
              <a:rPr lang="en-US" dirty="0" err="1"/>
              <a:t>GetDVs</a:t>
            </a:r>
            <a:r>
              <a:rPr lang="en-US" dirty="0"/>
              <a:t> is also named well, although the input is complex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DB9DE7-C057-41B2-AC44-D4461F9E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9869" y="779346"/>
            <a:ext cx="5372132" cy="58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FB77-A07A-4E69-AAE0-9F15FA4B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stored base 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74638-D50A-4561-8C04-ED192537C1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Created a model to store each species’ data</a:t>
            </a:r>
          </a:p>
          <a:p>
            <a:r>
              <a:rPr lang="en-US" dirty="0"/>
              <a:t>Created a </a:t>
            </a:r>
            <a:r>
              <a:rPr lang="en-US" dirty="0" err="1"/>
              <a:t>DbContext</a:t>
            </a:r>
            <a:endParaRPr lang="en-US" dirty="0"/>
          </a:p>
          <a:p>
            <a:r>
              <a:rPr lang="en-US" dirty="0"/>
              <a:t>Wrote a method to create the database for the first time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1E69E-A39A-4EFD-9401-2015C79BEE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B2263-98A9-4D19-A0C7-94DFBB764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329" y="1230187"/>
            <a:ext cx="2239002" cy="19956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211F60-3BC4-4761-ABA8-00E4DDA22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235" y="1435171"/>
            <a:ext cx="3713613" cy="14712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85C35C-0FF6-436A-96D3-0BA5A91A4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34" y="3333980"/>
            <a:ext cx="4695437" cy="3464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624D4-1424-4910-986C-CA0374105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92" y="4687580"/>
            <a:ext cx="5425394" cy="18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68239-7A9B-47C8-933B-499279A6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getdvs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D3B3D-EE3A-4B95-BABC-73CE25B4E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05983" y="2423613"/>
            <a:ext cx="3859321" cy="32171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927426-5FC4-4B7C-8EBD-1A1D86DBB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148" y="2694278"/>
            <a:ext cx="2453129" cy="2525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18BD52-2D44-40E1-B612-1D69CF250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182" y="1654768"/>
            <a:ext cx="2749636" cy="46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2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{26E0AA5C-C334-4974-8F00-3762FCD02D78}tf67061901_win32</Template>
  <TotalTime>457</TotalTime>
  <Words>1048</Words>
  <Application>Microsoft Office PowerPoint</Application>
  <PresentationFormat>Widescreen</PresentationFormat>
  <Paragraphs>97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Franklin Gothic Book</vt:lpstr>
      <vt:lpstr>Franklin Gothic Demi</vt:lpstr>
      <vt:lpstr>Gill Sans MT</vt:lpstr>
      <vt:lpstr>Wingdings 2</vt:lpstr>
      <vt:lpstr>DividendVTI</vt:lpstr>
      <vt:lpstr>Pokémon dv calculations</vt:lpstr>
      <vt:lpstr>Goals</vt:lpstr>
      <vt:lpstr>What are Diversification Values?</vt:lpstr>
      <vt:lpstr>How do we find diversification values?</vt:lpstr>
      <vt:lpstr>How do we find diversification values?</vt:lpstr>
      <vt:lpstr>How do we find the hp dv?</vt:lpstr>
      <vt:lpstr>When did I actually build an API?</vt:lpstr>
      <vt:lpstr>How I stored base stats</vt:lpstr>
      <vt:lpstr>Using getdvs</vt:lpstr>
      <vt:lpstr>Why does getdvs need a list of statset?</vt:lpstr>
      <vt:lpstr>Using getdvs as the very best like no one ever was </vt:lpstr>
      <vt:lpstr>PowerPoint Presentation</vt:lpstr>
      <vt:lpstr>I discovered where I can use é, and where I cannot</vt:lpstr>
      <vt:lpstr>I learned the importance of not using other people’s work as a measure of correctness</vt:lpstr>
      <vt:lpstr>The one in a million pikachu</vt:lpstr>
      <vt:lpstr>Why am I the only one to solve this issue?</vt:lpstr>
      <vt:lpstr>how close to max can we get at level 5?</vt:lpstr>
      <vt:lpstr>I ignored the advice of linus torvalds</vt:lpstr>
      <vt:lpstr>Plans for the future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Pokémon dv calculations</dc:title>
  <dc:creator>Matt Ecker</dc:creator>
  <cp:lastModifiedBy>Matt Ecker</cp:lastModifiedBy>
  <cp:revision>20</cp:revision>
  <dcterms:created xsi:type="dcterms:W3CDTF">2021-10-29T13:19:50Z</dcterms:created>
  <dcterms:modified xsi:type="dcterms:W3CDTF">2022-08-15T19:37:54Z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